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BB3A-9998-4E4C-8D15-F5FE39C6217F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9334-B862-4415-9379-7B77F35CF4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7273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BB3A-9998-4E4C-8D15-F5FE39C6217F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9334-B862-4415-9379-7B77F35CF4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6456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BB3A-9998-4E4C-8D15-F5FE39C6217F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9334-B862-4415-9379-7B77F35CF4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2858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BB3A-9998-4E4C-8D15-F5FE39C6217F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9334-B862-4415-9379-7B77F35CF4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4806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BB3A-9998-4E4C-8D15-F5FE39C6217F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9334-B862-4415-9379-7B77F35CF4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000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BB3A-9998-4E4C-8D15-F5FE39C6217F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9334-B862-4415-9379-7B77F35CF4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8904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BB3A-9998-4E4C-8D15-F5FE39C6217F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9334-B862-4415-9379-7B77F35CF4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0844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BB3A-9998-4E4C-8D15-F5FE39C6217F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9334-B862-4415-9379-7B77F35CF4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8521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BB3A-9998-4E4C-8D15-F5FE39C6217F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9334-B862-4415-9379-7B77F35CF4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7832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BB3A-9998-4E4C-8D15-F5FE39C6217F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9334-B862-4415-9379-7B77F35CF4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4353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BB3A-9998-4E4C-8D15-F5FE39C6217F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9334-B862-4415-9379-7B77F35CF4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951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3BB3A-9998-4E4C-8D15-F5FE39C6217F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C9334-B862-4415-9379-7B77F35CF4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2680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651760" y="357448"/>
            <a:ext cx="6084916" cy="77308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Acesso ao App Sicoob Confederação</a:t>
            </a:r>
          </a:p>
        </p:txBody>
      </p:sp>
      <p:pic>
        <p:nvPicPr>
          <p:cNvPr id="1026" name="Picture 2" descr="Google PLAY para Android - Baixe o APK da Uptodow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218" y="1715034"/>
            <a:ext cx="1039091" cy="103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257695" y="1953490"/>
            <a:ext cx="5237018" cy="36576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/>
              <a:t>1. Acesse a loja de aplicativos no seu celular: </a:t>
            </a:r>
          </a:p>
        </p:txBody>
      </p:sp>
      <p:sp>
        <p:nvSpPr>
          <p:cNvPr id="7" name="Retângulo 6"/>
          <p:cNvSpPr/>
          <p:nvPr/>
        </p:nvSpPr>
        <p:spPr>
          <a:xfrm>
            <a:off x="257695" y="3560618"/>
            <a:ext cx="5237018" cy="36576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2. Pesquise: Sicoob Confederação e baixe o aplicativo: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4713" y="3338629"/>
            <a:ext cx="2524477" cy="809738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257695" y="5047527"/>
            <a:ext cx="5237018" cy="36576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/>
              <a:t>3. Após baixar, clique em Abrir: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175" y="4681787"/>
            <a:ext cx="2453551" cy="109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727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75491" y="301884"/>
            <a:ext cx="5237018" cy="36576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/>
              <a:t>4. Adicionar Conta:</a:t>
            </a:r>
          </a:p>
        </p:txBody>
      </p:sp>
      <p:sp>
        <p:nvSpPr>
          <p:cNvPr id="6" name="Retângulo 5"/>
          <p:cNvSpPr/>
          <p:nvPr/>
        </p:nvSpPr>
        <p:spPr>
          <a:xfrm>
            <a:off x="350982" y="3067819"/>
            <a:ext cx="5218545" cy="361651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/>
              <a:t>5. Cadastro Pessoal:</a:t>
            </a:r>
          </a:p>
          <a:p>
            <a:r>
              <a:rPr lang="pt-BR" dirty="0"/>
              <a:t>5.1. Em apelido: Insira seu nome; </a:t>
            </a:r>
          </a:p>
          <a:p>
            <a:r>
              <a:rPr lang="pt-BR" dirty="0"/>
              <a:t>5.2. Opção Não correntista; </a:t>
            </a:r>
          </a:p>
          <a:p>
            <a:r>
              <a:rPr lang="pt-BR" dirty="0"/>
              <a:t>5.3. Cooperativa 4574; </a:t>
            </a:r>
          </a:p>
          <a:p>
            <a:r>
              <a:rPr lang="pt-BR" dirty="0"/>
              <a:t>5.4. Insira seu CPF;</a:t>
            </a:r>
          </a:p>
          <a:p>
            <a:r>
              <a:rPr lang="pt-BR" dirty="0"/>
              <a:t>5.5. Digite sua senha de 8 dígitos;</a:t>
            </a:r>
          </a:p>
          <a:p>
            <a:r>
              <a:rPr lang="pt-BR" dirty="0"/>
              <a:t>5.6. Entrar.</a:t>
            </a:r>
          </a:p>
          <a:p>
            <a:r>
              <a:rPr lang="pt-BR" b="1" u="sng" dirty="0"/>
              <a:t>Obs.:</a:t>
            </a:r>
            <a:r>
              <a:rPr lang="pt-BR" dirty="0"/>
              <a:t> Caso seja o primeiro acesso, clique em “Esqueci a senha ou não possuo” para cadastrar sua senha. Seus dados devem estar atualizados e de acordo com os dados cadastrais do sistema.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5799" y="173515"/>
            <a:ext cx="1374385" cy="2541976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6316893" y="418190"/>
            <a:ext cx="989071" cy="7389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3297" y="2960166"/>
            <a:ext cx="2418366" cy="3724167"/>
          </a:xfrm>
          <a:prstGeom prst="rect">
            <a:avLst/>
          </a:prstGeom>
        </p:spPr>
      </p:pic>
      <p:sp>
        <p:nvSpPr>
          <p:cNvPr id="17" name="Retângulo 16"/>
          <p:cNvSpPr/>
          <p:nvPr/>
        </p:nvSpPr>
        <p:spPr>
          <a:xfrm>
            <a:off x="6073297" y="3633529"/>
            <a:ext cx="1466887" cy="23239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9269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868218" y="325483"/>
            <a:ext cx="3139441" cy="6847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/>
              <a:t>6. Em Acesso rápido selecione Informes de Imposto de Renda:</a:t>
            </a:r>
          </a:p>
        </p:txBody>
      </p:sp>
      <p:sp>
        <p:nvSpPr>
          <p:cNvPr id="8" name="Retângulo 7"/>
          <p:cNvSpPr/>
          <p:nvPr/>
        </p:nvSpPr>
        <p:spPr>
          <a:xfrm>
            <a:off x="5796921" y="325483"/>
            <a:ext cx="5244870" cy="6847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dirty="0"/>
              <a:t>7. Selecione o ano base 2024 e selecione a opção Informe IR – Cooperativa, baixar:</a:t>
            </a:r>
          </a:p>
        </p:txBody>
      </p:sp>
      <p:sp>
        <p:nvSpPr>
          <p:cNvPr id="9" name="Retângulo 8"/>
          <p:cNvSpPr/>
          <p:nvPr/>
        </p:nvSpPr>
        <p:spPr>
          <a:xfrm>
            <a:off x="868218" y="3288145"/>
            <a:ext cx="2014451" cy="314037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983FE136-5C9E-0593-FE28-8406127DF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144" y="1356572"/>
            <a:ext cx="2373523" cy="4491217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1C9F3B53-D8B9-409D-AF9B-FE1564C8D1F2}"/>
              </a:ext>
            </a:extLst>
          </p:cNvPr>
          <p:cNvSpPr/>
          <p:nvPr/>
        </p:nvSpPr>
        <p:spPr>
          <a:xfrm>
            <a:off x="1217771" y="3449270"/>
            <a:ext cx="2218267" cy="58189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6B0A94F-1F77-4903-7CFA-522B176216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486"/>
          <a:stretch/>
        </p:blipFill>
        <p:spPr>
          <a:xfrm>
            <a:off x="7181287" y="1356572"/>
            <a:ext cx="2270623" cy="4597220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8DB9863D-DC7D-40F6-7877-2701B791C57E}"/>
              </a:ext>
            </a:extLst>
          </p:cNvPr>
          <p:cNvSpPr/>
          <p:nvPr/>
        </p:nvSpPr>
        <p:spPr>
          <a:xfrm>
            <a:off x="7115871" y="3315342"/>
            <a:ext cx="2401454" cy="4248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1703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98026" y="297541"/>
            <a:ext cx="2876974" cy="59205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/>
              <a:t>8. Ou então, no Menu de opções, selecione Serviços</a:t>
            </a:r>
          </a:p>
        </p:txBody>
      </p:sp>
      <p:sp>
        <p:nvSpPr>
          <p:cNvPr id="8" name="Retângulo 7"/>
          <p:cNvSpPr/>
          <p:nvPr/>
        </p:nvSpPr>
        <p:spPr>
          <a:xfrm>
            <a:off x="7884020" y="297541"/>
            <a:ext cx="4223313" cy="7615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dirty="0"/>
              <a:t>10. Selecione o ano base 2024 e selecione a opção Informe IR – Cooperativa, baixar:</a:t>
            </a:r>
          </a:p>
        </p:txBody>
      </p:sp>
      <p:sp>
        <p:nvSpPr>
          <p:cNvPr id="9" name="Retângulo 8"/>
          <p:cNvSpPr/>
          <p:nvPr/>
        </p:nvSpPr>
        <p:spPr>
          <a:xfrm>
            <a:off x="868218" y="3288145"/>
            <a:ext cx="2014451" cy="314037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5C4B741-399F-86D4-E967-B4DC7C04C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438" y="1059128"/>
            <a:ext cx="2616440" cy="4994273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E6BAFF0C-F74F-97B3-59ED-E9D1712E248C}"/>
              </a:ext>
            </a:extLst>
          </p:cNvPr>
          <p:cNvSpPr/>
          <p:nvPr/>
        </p:nvSpPr>
        <p:spPr>
          <a:xfrm>
            <a:off x="437438" y="5308574"/>
            <a:ext cx="2324639" cy="42335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9273E29-B30E-730E-06EE-A180FE563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5607" y="1164828"/>
            <a:ext cx="2881312" cy="4994274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BC9AC132-56FE-84A9-FE9C-39602D228A85}"/>
              </a:ext>
            </a:extLst>
          </p:cNvPr>
          <p:cNvSpPr/>
          <p:nvPr/>
        </p:nvSpPr>
        <p:spPr>
          <a:xfrm>
            <a:off x="4294155" y="4519661"/>
            <a:ext cx="2656978" cy="78891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05327AE8-E605-4828-5FBF-1BB03F538C74}"/>
              </a:ext>
            </a:extLst>
          </p:cNvPr>
          <p:cNvSpPr/>
          <p:nvPr/>
        </p:nvSpPr>
        <p:spPr>
          <a:xfrm>
            <a:off x="4184157" y="324808"/>
            <a:ext cx="2876974" cy="59205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/>
              <a:t>9. Selecione Informes de Imposto de Renda - Emissão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C7946A8-A6AA-82D4-42D4-FBAD30F5E4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466"/>
          <a:stretch/>
        </p:blipFill>
        <p:spPr>
          <a:xfrm>
            <a:off x="8725470" y="1164828"/>
            <a:ext cx="2401454" cy="4915162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8DB9863D-DC7D-40F6-7877-2701B791C57E}"/>
              </a:ext>
            </a:extLst>
          </p:cNvPr>
          <p:cNvSpPr/>
          <p:nvPr/>
        </p:nvSpPr>
        <p:spPr>
          <a:xfrm>
            <a:off x="8725470" y="3343827"/>
            <a:ext cx="2401454" cy="4248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44515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988e6f5-b8ab-405f-9c15-cba64ffdee67"/>
    <lcf76f155ced4ddcb4097134ff3c332f xmlns="aeb9bc74-76a8-465e-9ef1-c1f5c2bd447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857F5486007F43993A11883FDB1C83" ma:contentTypeVersion="12" ma:contentTypeDescription="Create a new document." ma:contentTypeScope="" ma:versionID="2b2e64619e5d183616c343408a6e838e">
  <xsd:schema xmlns:xsd="http://www.w3.org/2001/XMLSchema" xmlns:xs="http://www.w3.org/2001/XMLSchema" xmlns:p="http://schemas.microsoft.com/office/2006/metadata/properties" xmlns:ns2="aeb9bc74-76a8-465e-9ef1-c1f5c2bd4473" xmlns:ns3="2988e6f5-b8ab-405f-9c15-cba64ffdee67" targetNamespace="http://schemas.microsoft.com/office/2006/metadata/properties" ma:root="true" ma:fieldsID="32e4596d52c50aac6733b2fe913b27e1" ns2:_="" ns3:_="">
    <xsd:import namespace="aeb9bc74-76a8-465e-9ef1-c1f5c2bd4473"/>
    <xsd:import namespace="2988e6f5-b8ab-405f-9c15-cba64ffdee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b9bc74-76a8-465e-9ef1-c1f5c2bd44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aa2f0b1-8cc8-4c79-84c3-d4b76b88a03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88e6f5-b8ab-405f-9c15-cba64ffdee6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ddd4c25-740c-447d-bd55-4bb49037e3da}" ma:internalName="TaxCatchAll" ma:showField="CatchAllData" ma:web="2988e6f5-b8ab-405f-9c15-cba64ffdee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33540A-5853-453C-9E8B-122D2C41BBF9}">
  <ds:schemaRefs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openxmlformats.org/package/2006/metadata/core-properties"/>
    <ds:schemaRef ds:uri="aeb9bc74-76a8-465e-9ef1-c1f5c2bd4473"/>
    <ds:schemaRef ds:uri="http://purl.org/dc/terms/"/>
    <ds:schemaRef ds:uri="2988e6f5-b8ab-405f-9c15-cba64ffdee6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63B7EC2-44C6-4E6C-96AF-EB81DFEEAE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94EF55-E4DD-4122-951D-A25336762F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b9bc74-76a8-465e-9ef1-c1f5c2bd4473"/>
    <ds:schemaRef ds:uri="2988e6f5-b8ab-405f-9c15-cba64ffdee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193</Words>
  <Application>Microsoft Office PowerPoint</Application>
  <PresentationFormat>Widescreen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Novelis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Tania Grigorio</dc:creator>
  <cp:lastModifiedBy>Tania Grigorio</cp:lastModifiedBy>
  <cp:revision>21</cp:revision>
  <dcterms:created xsi:type="dcterms:W3CDTF">2022-03-15T18:35:25Z</dcterms:created>
  <dcterms:modified xsi:type="dcterms:W3CDTF">2025-03-13T16:09:43Z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64f9abf-41d9-4073-8cec-9d70b37e948d_Enabled">
    <vt:lpwstr>true</vt:lpwstr>
  </property>
  <property fmtid="{D5CDD505-2E9C-101B-9397-08002B2CF9AE}" pid="3" name="MSIP_Label_f64f9abf-41d9-4073-8cec-9d70b37e948d_SetDate">
    <vt:lpwstr>2024-02-27T14:46:09Z</vt:lpwstr>
  </property>
  <property fmtid="{D5CDD505-2E9C-101B-9397-08002B2CF9AE}" pid="4" name="MSIP_Label_f64f9abf-41d9-4073-8cec-9d70b37e948d_Method">
    <vt:lpwstr>Standard</vt:lpwstr>
  </property>
  <property fmtid="{D5CDD505-2E9C-101B-9397-08002B2CF9AE}" pid="5" name="MSIP_Label_f64f9abf-41d9-4073-8cec-9d70b37e948d_Name">
    <vt:lpwstr>f64f9abf-41d9-4073-8cec-9d70b37e948d</vt:lpwstr>
  </property>
  <property fmtid="{D5CDD505-2E9C-101B-9397-08002B2CF9AE}" pid="6" name="MSIP_Label_f64f9abf-41d9-4073-8cec-9d70b37e948d_SiteId">
    <vt:lpwstr>d22c77f4-2e36-47f9-91bd-85176efc7a36</vt:lpwstr>
  </property>
  <property fmtid="{D5CDD505-2E9C-101B-9397-08002B2CF9AE}" pid="7" name="MSIP_Label_f64f9abf-41d9-4073-8cec-9d70b37e948d_ActionId">
    <vt:lpwstr>f905bb24-f8cb-4860-b2a4-adc5e1f046f8</vt:lpwstr>
  </property>
  <property fmtid="{D5CDD505-2E9C-101B-9397-08002B2CF9AE}" pid="8" name="MSIP_Label_f64f9abf-41d9-4073-8cec-9d70b37e948d_ContentBits">
    <vt:lpwstr>0</vt:lpwstr>
  </property>
  <property fmtid="{D5CDD505-2E9C-101B-9397-08002B2CF9AE}" pid="9" name="ContentTypeId">
    <vt:lpwstr>0x010100B7857F5486007F43993A11883FDB1C83</vt:lpwstr>
  </property>
  <property fmtid="{D5CDD505-2E9C-101B-9397-08002B2CF9AE}" pid="10" name="Order">
    <vt:r8>3259000</vt:r8>
  </property>
</Properties>
</file>